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prnWhat="handouts2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42949" y="2130425"/>
            <a:ext cx="84200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899" y="3886200"/>
            <a:ext cx="69341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906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95299" y="274638"/>
            <a:ext cx="89153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321700" y="2214563"/>
            <a:ext cx="5262579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7181849" y="274638"/>
            <a:ext cx="222884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38"/>
            <a:ext cx="652144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82504" y="4406900"/>
            <a:ext cx="84200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4" y="2906713"/>
            <a:ext cx="84200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99" y="1600200"/>
            <a:ext cx="43751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49" y="1600200"/>
            <a:ext cx="43751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94030" y="1643063"/>
            <a:ext cx="89153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95299" y="1600200"/>
            <a:ext cx="437514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35549" y="1600200"/>
            <a:ext cx="437514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4030" y="3984220"/>
            <a:ext cx="437514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4279" y="3984220"/>
            <a:ext cx="437514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41644" y="4800600"/>
            <a:ext cx="59435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4" y="612775"/>
            <a:ext cx="59435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4" y="5367338"/>
            <a:ext cx="59435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95299" y="274638"/>
            <a:ext cx="89153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99" y="1600200"/>
            <a:ext cx="89153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99" y="6356350"/>
            <a:ext cx="23113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49" y="6356350"/>
            <a:ext cx="31368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299" y="6356350"/>
            <a:ext cx="23113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1.jpeg"  /><Relationship Id="rId4" Type="http://schemas.openxmlformats.org/officeDocument/2006/relationships/image" Target="../media/image2.jpeg"  /><Relationship Id="rId5" Type="http://schemas.openxmlformats.org/officeDocument/2006/relationships/image" Target="../media/image3.jpeg"  /><Relationship Id="rId6" Type="http://schemas.openxmlformats.org/officeDocument/2006/relationships/image" Target="../media/image4.jpeg"  /><Relationship Id="rId7" Type="http://schemas.openxmlformats.org/officeDocument/2006/relationships/image" Target="../media/image5.jpeg"  /><Relationship Id="rId8" Type="http://schemas.openxmlformats.org/officeDocument/2006/relationships/image" Target="../media/image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23825" y="767232"/>
            <a:ext cx="9658348" cy="697194"/>
          </a:xfrm>
          <a:gradFill flip="xy" rotWithShape="1">
            <a:gsLst>
              <a:gs pos="0">
                <a:schemeClr val="accent1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pPr lvl="0">
              <a:defRPr/>
            </a:pPr>
            <a:r>
              <a:rPr lang="ko-KR" altLang="en-US" sz="3500">
                <a:latin typeface="경기천년제목 Medium"/>
                <a:ea typeface="경기천년제목 Medium"/>
              </a:rPr>
              <a:t>미래관 층별 배치도</a:t>
            </a:r>
            <a:endParaRPr lang="ko-KR" altLang="en-US" sz="3500">
              <a:latin typeface="경기천년제목 Medium"/>
              <a:ea typeface="경기천년제목 Medium"/>
            </a:endParaRPr>
          </a:p>
        </p:txBody>
      </p:sp>
      <p:pic>
        <p:nvPicPr>
          <p:cNvPr id="3" name=""/>
          <p:cNvPicPr>
            <a:picLocks noGrp="1" noChangeAspect="1"/>
          </p:cNvPicPr>
          <p:nvPr>
            <p:ph sz="quarter" idx="1"/>
          </p:nvPr>
        </p:nvPicPr>
        <p:blipFill rotWithShape="1">
          <a:blip r:embed="rId3"/>
          <a:stretch>
            <a:fillRect/>
          </a:stretch>
        </p:blipFill>
        <p:spPr>
          <a:xfrm>
            <a:off x="14852" y="1651595"/>
            <a:ext cx="3169146" cy="2104511"/>
          </a:xfrm>
          <a:prstGeom prst="rect">
            <a:avLst/>
          </a:prstGeom>
          <a:solidFill>
            <a:schemeClr val="lt1"/>
          </a:solidFill>
          <a:ln w="3175" cap="flat" cmpd="sng" algn="ctr">
            <a:solidFill>
              <a:schemeClr val="dk1"/>
            </a:solidFill>
            <a:prstDash val="sysDot"/>
            <a:round/>
            <a:headEnd w="med" len="med"/>
            <a:tailEnd w="med" len="med"/>
          </a:ln>
        </p:spPr>
      </p:pic>
      <p:pic>
        <p:nvPicPr>
          <p:cNvPr id="4" name=""/>
          <p:cNvPicPr>
            <a:picLocks noGrp="1" noChangeAspect="1"/>
          </p:cNvPicPr>
          <p:nvPr>
            <p:ph sz="quarter" idx="2"/>
          </p:nvPr>
        </p:nvPicPr>
        <p:blipFill rotWithShape="1">
          <a:blip r:embed="rId4"/>
          <a:stretch>
            <a:fillRect/>
          </a:stretch>
        </p:blipFill>
        <p:spPr>
          <a:xfrm>
            <a:off x="3389527" y="1651595"/>
            <a:ext cx="3169146" cy="2118438"/>
          </a:xfrm>
          <a:prstGeom prst="rect">
            <a:avLst/>
          </a:prstGeom>
          <a:solidFill>
            <a:schemeClr val="lt1"/>
          </a:solidFill>
          <a:ln w="3175" cap="flat" cmpd="sng" algn="ctr">
            <a:solidFill>
              <a:schemeClr val="dk1"/>
            </a:solidFill>
            <a:prstDash val="sysDot"/>
            <a:round/>
            <a:headEnd w="med" len="med"/>
            <a:tailEnd w="med" len="med"/>
          </a:ln>
        </p:spPr>
      </p:pic>
      <p:pic>
        <p:nvPicPr>
          <p:cNvPr id="5" name=""/>
          <p:cNvPicPr>
            <a:picLocks noGrp="1" noChangeAspect="1"/>
          </p:cNvPicPr>
          <p:nvPr>
            <p:ph sz="quarter" idx="3"/>
          </p:nvPr>
        </p:nvPicPr>
        <p:blipFill rotWithShape="1">
          <a:blip r:embed="rId5"/>
          <a:stretch>
            <a:fillRect/>
          </a:stretch>
        </p:blipFill>
        <p:spPr>
          <a:xfrm>
            <a:off x="20289" y="3917709"/>
            <a:ext cx="3169146" cy="2113795"/>
          </a:xfrm>
          <a:prstGeom prst="rect">
            <a:avLst/>
          </a:prstGeom>
          <a:solidFill>
            <a:schemeClr val="lt1"/>
          </a:solidFill>
          <a:ln w="3175" cap="flat" cmpd="sng" algn="ctr">
            <a:solidFill>
              <a:schemeClr val="dk1"/>
            </a:solidFill>
            <a:prstDash val="sysDot"/>
            <a:round/>
            <a:headEnd w="med" len="med"/>
            <a:tailEnd w="med" len="med"/>
          </a:ln>
        </p:spPr>
      </p:pic>
      <p:pic>
        <p:nvPicPr>
          <p:cNvPr id="6" name=""/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tretch>
            <a:fillRect/>
          </a:stretch>
        </p:blipFill>
        <p:spPr>
          <a:xfrm>
            <a:off x="6746047" y="1651595"/>
            <a:ext cx="3169146" cy="2109153"/>
          </a:xfrm>
          <a:prstGeom prst="rect">
            <a:avLst/>
          </a:prstGeom>
          <a:solidFill>
            <a:schemeClr val="lt1"/>
          </a:solidFill>
          <a:ln w="3175" cap="flat" cmpd="sng" algn="ctr">
            <a:solidFill>
              <a:schemeClr val="dk1"/>
            </a:solidFill>
            <a:prstDash val="sysDot"/>
            <a:round/>
            <a:headEnd w="med" len="med"/>
            <a:tailEnd w="med" len="med"/>
          </a:ln>
        </p:spPr>
      </p:pic>
      <p:sp>
        <p:nvSpPr>
          <p:cNvPr id="10" name="가로 글상자 9"/>
          <p:cNvSpPr txBox="1"/>
          <p:nvPr/>
        </p:nvSpPr>
        <p:spPr>
          <a:xfrm>
            <a:off x="6851605" y="3917709"/>
            <a:ext cx="3169146" cy="32286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89528" y="3917709"/>
            <a:ext cx="3169146" cy="2059944"/>
          </a:xfrm>
          <a:prstGeom prst="rect">
            <a:avLst/>
          </a:prstGeom>
          <a:ln w="3175">
            <a:solidFill>
              <a:schemeClr val="dk1"/>
            </a:solidFill>
            <a:prstDash val="sysDot"/>
          </a:ln>
          <a:effectLst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746047" y="3917709"/>
            <a:ext cx="3169147" cy="2059944"/>
          </a:xfrm>
          <a:prstGeom prst="rect">
            <a:avLst/>
          </a:prstGeom>
          <a:ln w="3175">
            <a:solidFill>
              <a:schemeClr val="dk1"/>
            </a:solidFill>
            <a:prstDash val="sysDot"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9898"/>
            <a:ext cx="9906000" cy="6578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8132"/>
            <a:ext cx="9906000" cy="662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2643"/>
            <a:ext cx="9906000" cy="6592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5387"/>
            <a:ext cx="9906000" cy="6607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9572"/>
            <a:ext cx="9906000" cy="6558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1664"/>
            <a:ext cx="9906000" cy="6534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</ep:Words>
  <ep:PresentationFormat>A4 용지(210x297mm)</ep:PresentationFormat>
  <ep:Paragraphs>2</ep:Paragraphs>
  <ep:Slides>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한컴오피스</vt:lpstr>
      <vt:lpstr>미래관 층별 배치도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2024-04-11T01:39:58.989</dcterms:created>
  <dc:creator>T1</dc:creator>
  <cp:lastModifiedBy>T1</cp:lastModifiedBy>
  <dcterms:modified xsi:type="dcterms:W3CDTF">2025-03-12T10:22:08.688</dcterms:modified>
  <cp:revision>7</cp:revision>
  <dc:title>층별 배치도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